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6" r:id="rId3"/>
    <p:sldId id="267" r:id="rId4"/>
    <p:sldId id="265" r:id="rId5"/>
    <p:sldId id="263" r:id="rId6"/>
    <p:sldId id="269" r:id="rId7"/>
    <p:sldId id="264" r:id="rId8"/>
    <p:sldId id="25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2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618501C-A0CE-4A16-9F5A-BADC9B4EE2B8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09C26B-6954-4886-AD98-A519CD7A1C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Животные                Австралии                                  </a:t>
            </a:r>
            <a:r>
              <a:rPr lang="ru-RU" sz="5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4932040" y="5286866"/>
            <a:ext cx="4148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6" name="Picture 2" descr="Картинки по запросу фото крокоди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9728"/>
            <a:ext cx="2915816" cy="2448272"/>
          </a:xfrm>
          <a:prstGeom prst="rect">
            <a:avLst/>
          </a:prstGeom>
          <a:noFill/>
        </p:spPr>
      </p:pic>
      <p:pic>
        <p:nvPicPr>
          <p:cNvPr id="12" name="Рисунок 11" descr="Картинки по запросу черный лебедь птица картинк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0"/>
            <a:ext cx="320384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Картинки по запросу собака динго картинк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437112"/>
            <a:ext cx="3096344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Картинки по запросу волнистый попугай фото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9634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Картинки по запросу птица киви картин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0"/>
            <a:ext cx="291581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Картинки по запросу кенгуру фото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3641" y="4437112"/>
            <a:ext cx="3240359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12160" y="551723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Работу выполнила                          ученица 4 Б класса                   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Пряжинской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СОШ                           Мищенко София </a:t>
            </a:r>
            <a:endParaRPr lang="ru-RU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587727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Цель моей работы 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– 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познакомиться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с животным миром Австралии,                         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                                       и подготовить задания для урока английского языка 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                                       по теме «Животные Австралии».		 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Задачи: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		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						                         - найти информацию об австралийских животных;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- перевести выбранную информацию на английский язык;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- подготовить карточки – задания;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- составить кроссворд;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  <a:t>- сделать плакат о животных;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endParaRPr lang="ru-RU" sz="20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3" name="Picture 3" descr="https://national-travel.ru/images/zveri-v-tekst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17032"/>
            <a:ext cx="4248472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211960" cy="281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41764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37820" y="2979204"/>
            <a:ext cx="3096344" cy="42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43808" y="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Работа над проектом</a:t>
            </a:r>
            <a:endParaRPr lang="ru-RU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20688"/>
            <a:ext cx="4283967" cy="278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черный лебедь птица картинк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520280" cy="1484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Картинки по запросу собака динго картинк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6632"/>
            <a:ext cx="2664296" cy="1296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Картинки по запросу волнистый попугай фото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1048"/>
            <a:ext cx="1800200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Картинки по запросу страусы эму фото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204864"/>
            <a:ext cx="2592288" cy="1512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Картинки по запросу птица киви картин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76872"/>
            <a:ext cx="2483768" cy="1440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Картинки по запросу кенгуру фото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628800"/>
            <a:ext cx="216024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Картинки по запросу коалы фото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9704" y="116632"/>
            <a:ext cx="2664296" cy="1512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Картинки по запросу утконос фото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4581128"/>
            <a:ext cx="2160240" cy="1368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Картинки по запросу крокодил фото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1712" y="4365104"/>
            <a:ext cx="2592288" cy="1512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Картинки по запросу дикие кролики в австралии фото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3861048"/>
            <a:ext cx="2016224" cy="1584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196752"/>
            <a:ext cx="1872207" cy="936104"/>
          </a:xfrm>
          <a:prstGeom prst="rect">
            <a:avLst/>
          </a:prstGeom>
          <a:solidFill>
            <a:srgbClr val="F7964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Black swan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Black swans ____ black.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 ____ wings ____ a long neck. Black swans eat fish.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swim.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851920" y="5805264"/>
            <a:ext cx="2592288" cy="936104"/>
          </a:xfrm>
          <a:prstGeom prst="rect">
            <a:avLst/>
          </a:pr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Shell parakeet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Shell parakeets are yellow, green ____ blue.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have got ____ beak and ____ long tail. Shell parakeets ____ berries and fruit.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fly.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51920" y="1124744"/>
            <a:ext cx="2232248" cy="976313"/>
          </a:xfrm>
          <a:prstGeom prst="rect">
            <a:avLst/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Dingo dog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Dingo dogs are orange.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 ____ 4 paws and a head.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Dingo dogs ____ meat.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 run.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0" y="3501008"/>
            <a:ext cx="2352675" cy="960438"/>
          </a:xfrm>
          <a:prstGeom prst="rect">
            <a:avLst/>
          </a:prstGeom>
          <a:solidFill>
            <a:srgbClr val="00B0F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Bird Kiwi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Birds Kiwi ____ brown.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 ____ a long beak and a tail. Birds Kiwi ____ insects and worms.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not fly. They ____ walk.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300192" y="3140968"/>
            <a:ext cx="2280667" cy="1060450"/>
          </a:xfrm>
          <a:prstGeom prst="rect">
            <a:avLst/>
          </a:prstGeom>
          <a:solidFill>
            <a:srgbClr val="FFFF0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Emu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Emu ____ brown ____ grey.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have got long legs and ____ head.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Emu ____ insects and nuts.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run.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851920" y="2492896"/>
            <a:ext cx="2352675" cy="1080120"/>
          </a:xfrm>
          <a:prstGeom prst="rect">
            <a:avLst/>
          </a:prstGeom>
          <a:solidFill>
            <a:srgbClr val="4BACC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Kangaroo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Kangaroos are orange and brown.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 ____ a long tail and a bag. Kangaroos ____ grass ____ leaves.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can jump.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407696" y="1052736"/>
            <a:ext cx="2556792" cy="1152128"/>
          </a:xfrm>
          <a:prstGeom prst="rect">
            <a:avLst/>
          </a:prstGeom>
          <a:solidFill>
            <a:srgbClr val="FFC00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Koala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Koalas ____ grey ____ white.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have got ____ head, ____ small tail and ____ bag.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Koalas do not drink water, but they eat leaves ____eucalyptus.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____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climb.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0" y="5959475"/>
            <a:ext cx="2808312" cy="898525"/>
          </a:xfrm>
          <a:prstGeom prst="rect">
            <a:avLst/>
          </a:prstGeom>
          <a:solidFill>
            <a:srgbClr val="FFC00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Platypus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Platypuses ____ brown.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have got 4 paws, ____ beak ____ a tail.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Platypuses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____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fish.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____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swim.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553200" y="5805264"/>
            <a:ext cx="2590800" cy="898525"/>
          </a:xfrm>
          <a:prstGeom prst="rect">
            <a:avLst/>
          </a:prstGeom>
          <a:solidFill>
            <a:srgbClr val="BFBFBF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Crocodile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Crocodiles ____ green.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have got 4 paws ____ a long tail. Crocodiles ____ meat and fish.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can swim ____ walk.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267744" y="5013176"/>
            <a:ext cx="2376264" cy="898525"/>
          </a:xfrm>
          <a:prstGeom prst="rect">
            <a:avLst/>
          </a:prstGeom>
          <a:solidFill>
            <a:srgbClr val="FABF8F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Rabbit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Rabbits are grey ____ orange.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____  ____ long ears and a short tail. Rabbits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____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grass.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They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____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jump.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260648"/>
          <a:ext cx="8064896" cy="6437292"/>
        </p:xfrm>
        <a:graphic>
          <a:graphicData uri="http://schemas.openxmlformats.org/drawingml/2006/table">
            <a:tbl>
              <a:tblPr/>
              <a:tblGrid>
                <a:gridCol w="792472"/>
                <a:gridCol w="537647"/>
                <a:gridCol w="537647"/>
                <a:gridCol w="537647"/>
                <a:gridCol w="537647"/>
                <a:gridCol w="536889"/>
                <a:gridCol w="437549"/>
                <a:gridCol w="530063"/>
                <a:gridCol w="448983"/>
                <a:gridCol w="504056"/>
                <a:gridCol w="504056"/>
                <a:gridCol w="576064"/>
                <a:gridCol w="504056"/>
                <a:gridCol w="504056"/>
                <a:gridCol w="576064"/>
              </a:tblGrid>
              <a:tr h="2823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CROSSWORD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5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2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74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2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0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+mn-lt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858" marR="398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600" dirty="0">
                        <a:latin typeface="Calibri"/>
                        <a:cs typeface="Times New Roman"/>
                      </a:endParaRPr>
                    </a:p>
                  </a:txBody>
                  <a:tcPr marL="39858" marR="398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3985458"/>
            <a:ext cx="1656184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Кенгуру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Коала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sz="1400" dirty="0" smtClean="0">
                <a:ea typeface="Times New Roman" pitchFamily="18" charset="0"/>
                <a:cs typeface="Arial" pitchFamily="34" charset="0"/>
              </a:rPr>
              <a:t>Животное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Динго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sz="1400" dirty="0" smtClean="0">
                <a:cs typeface="Arial" pitchFamily="34" charset="0"/>
              </a:rPr>
              <a:t>Утконос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Эму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sz="1400" dirty="0" smtClean="0">
                <a:cs typeface="Arial" pitchFamily="34" charset="0"/>
              </a:rPr>
              <a:t>Австралия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Попугай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sz="1400" dirty="0" smtClean="0">
                <a:cs typeface="Arial" pitchFamily="34" charset="0"/>
              </a:rPr>
              <a:t>Кролик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Киви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ru-RU" sz="1400" dirty="0" smtClean="0">
                <a:cs typeface="Arial" pitchFamily="34" charset="0"/>
              </a:rPr>
              <a:t>Лебедь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 descr="Картинки по запросу страусы эму фот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8002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дикие кролики в австралии фот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293096"/>
            <a:ext cx="1800200" cy="115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Картинки по запросу &quot;фото собаки динго&quot;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501008"/>
            <a:ext cx="2016223" cy="1224136"/>
          </a:xfrm>
          <a:prstGeom prst="rect">
            <a:avLst/>
          </a:prstGeom>
          <a:noFill/>
        </p:spPr>
      </p:pic>
      <p:pic>
        <p:nvPicPr>
          <p:cNvPr id="4100" name="Picture 4" descr="Картинки по запросу &quot;волнистый попугай фото&quot;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445224"/>
            <a:ext cx="1944216" cy="1224136"/>
          </a:xfrm>
          <a:prstGeom prst="rect">
            <a:avLst/>
          </a:prstGeom>
          <a:noFill/>
        </p:spPr>
      </p:pic>
      <p:pic>
        <p:nvPicPr>
          <p:cNvPr id="4102" name="Picture 6" descr="Картинки по запросу &quot;коала фото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188640"/>
            <a:ext cx="1512168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" y="5"/>
          <a:ext cx="9143990" cy="6861616"/>
        </p:xfrm>
        <a:graphic>
          <a:graphicData uri="http://schemas.openxmlformats.org/drawingml/2006/table">
            <a:tbl>
              <a:tblPr/>
              <a:tblGrid>
                <a:gridCol w="774914"/>
                <a:gridCol w="774914"/>
                <a:gridCol w="717906"/>
                <a:gridCol w="720080"/>
                <a:gridCol w="731774"/>
                <a:gridCol w="619932"/>
                <a:gridCol w="619932"/>
                <a:gridCol w="619932"/>
                <a:gridCol w="619932"/>
                <a:gridCol w="619932"/>
                <a:gridCol w="705070"/>
                <a:gridCol w="648072"/>
                <a:gridCol w="971600"/>
              </a:tblGrid>
              <a:tr h="508265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CROSSWORD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877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795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67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7669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735" marR="3735" marT="37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711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2746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735" marR="3735" marT="37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717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35" marR="3735" marT="37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84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735" marR="3735" marT="37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4652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73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661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 Голова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2.  Ухо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40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3. Лапа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4. Нога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5. Клюв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6. Тело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7. Глаз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8. Крыло</a:t>
                      </a: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23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5" marR="3735" marT="37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 descr="Картинки по запросу крокодил фот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2232248" cy="141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&quot;черный лебедь фото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221088"/>
            <a:ext cx="2448272" cy="1728192"/>
          </a:xfrm>
          <a:prstGeom prst="rect">
            <a:avLst/>
          </a:prstGeom>
          <a:noFill/>
        </p:spPr>
      </p:pic>
      <p:pic>
        <p:nvPicPr>
          <p:cNvPr id="6" name="Picture 2" descr="Картинки по запросу &quot;кенгуру фото&quot;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212976"/>
            <a:ext cx="1944216" cy="3240360"/>
          </a:xfrm>
          <a:prstGeom prst="rect">
            <a:avLst/>
          </a:prstGeom>
          <a:noFill/>
        </p:spPr>
      </p:pic>
      <p:pic>
        <p:nvPicPr>
          <p:cNvPr id="7" name="Picture 4" descr="Картинки по запросу &quot;птица киви фото&quot;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692696"/>
            <a:ext cx="2190138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 lvl="0" algn="l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Список использованных источников и литературы: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		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1. Иллюстрированный Атлас Мира, 2018 г 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2. Энциклопедия для любознательных. Где, что и когда?, 2013 г.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3. Я познаю мир. Детская энциклопедия, 2001 г.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4. https://ru.wikipedia.org/wiki/ </a:t>
            </a:r>
            <a:r>
              <a:rPr lang="ru-RU" sz="1800" b="0" dirty="0" err="1" smtClean="0">
                <a:solidFill>
                  <a:schemeClr val="tx1"/>
                </a:solidFill>
                <a:effectLst/>
                <a:latin typeface="+mn-lt"/>
              </a:rPr>
              <a:t>Википедия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5. https://ethnomir.ru/Этномир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6. https://сезоны-года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7.  http://animalworld.com.ua/ Живая планета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 8. https:/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pochemuchca.ru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+mn-lt"/>
              </a:rPr>
              <a:t>/ </a:t>
            </a:r>
            <a:r>
              <a:rPr lang="ru-RU" sz="18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</a:rPr>
              <a:t>Почемучка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. Детские вопросы.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 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 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ru-RU" sz="1800" b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животный мир Австралии фото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458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r>
              <a:rPr lang="ru-RU" b="0" dirty="0" smtClean="0">
                <a:solidFill>
                  <a:schemeClr val="tx1"/>
                </a:solidFill>
                <a:latin typeface="+mn-lt"/>
              </a:rPr>
              <a:t>Спасибо за </a:t>
            </a:r>
            <a:r>
              <a:rPr lang="ru-RU" b="0" dirty="0" smtClean="0">
                <a:solidFill>
                  <a:schemeClr val="tx1"/>
                </a:solidFill>
                <a:latin typeface="+mn-lt"/>
              </a:rPr>
              <a:t>внимание.</a:t>
            </a:r>
            <a:endParaRPr lang="ru-RU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0">
      <a:dk1>
        <a:sysClr val="windowText" lastClr="000000"/>
      </a:dk1>
      <a:lt1>
        <a:srgbClr val="CCFF66"/>
      </a:lt1>
      <a:dk2>
        <a:srgbClr val="CCFF66"/>
      </a:dk2>
      <a:lt2>
        <a:srgbClr val="CCFF66"/>
      </a:lt2>
      <a:accent1>
        <a:srgbClr val="CCFF66"/>
      </a:accent1>
      <a:accent2>
        <a:srgbClr val="CCFF66"/>
      </a:accent2>
      <a:accent3>
        <a:srgbClr val="CCFF66"/>
      </a:accent3>
      <a:accent4>
        <a:srgbClr val="CCFF66"/>
      </a:accent4>
      <a:accent5>
        <a:srgbClr val="CCFF66"/>
      </a:accent5>
      <a:accent6>
        <a:srgbClr val="CCFF66"/>
      </a:accent6>
      <a:hlink>
        <a:srgbClr val="CCFF66"/>
      </a:hlink>
      <a:folHlink>
        <a:srgbClr val="CCFF66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253</TotalTime>
  <Words>368</Words>
  <Application>Microsoft Office PowerPoint</Application>
  <PresentationFormat>Экран (4:3)</PresentationFormat>
  <Paragraphs>170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Апекс</vt:lpstr>
      <vt:lpstr>Животные                Австралии                                   </vt:lpstr>
      <vt:lpstr>Цель моей работы  –  познакомиться с животным миром Австралии,                                                                 и подготовить задания для урока английского языка                                         по теме «Животные Австралии».     Задачи:                                   - найти информацию об австралийских животных;  - перевести выбранную информацию на английский язык;  - подготовить карточки – задания;  - составить кроссворд;  - сделать плакат о животных; </vt:lpstr>
      <vt:lpstr>Слайд 3</vt:lpstr>
      <vt:lpstr>Слайд 4</vt:lpstr>
      <vt:lpstr>Слайд 5</vt:lpstr>
      <vt:lpstr>Слайд 6</vt:lpstr>
      <vt:lpstr> Список использованных источников и литературы:    1. Иллюстрированный Атлас Мира, 2018 г   2. Энциклопедия для любознательных. Где, что и когда?, 2013 г.  3. Я познаю мир. Детская энциклопедия, 2001 г.  4. https://ru.wikipedia.org/wiki/ Википедия  5. https://ethnomir.ru/Этномир  6. https://сезоны-года  7.  http://animalworld.com.ua/ Живая планета   8. https://pochemuchca.ru/ Почемучка. Детские вопросы.      </vt:lpstr>
      <vt:lpstr>Спасибо за внимание.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ПронинаНН</cp:lastModifiedBy>
  <cp:revision>24</cp:revision>
  <dcterms:created xsi:type="dcterms:W3CDTF">2020-02-04T14:12:26Z</dcterms:created>
  <dcterms:modified xsi:type="dcterms:W3CDTF">2020-02-20T11:50:51Z</dcterms:modified>
</cp:coreProperties>
</file>