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4"/>
  </p:notesMasterIdLst>
  <p:sldIdLst>
    <p:sldId id="303" r:id="rId2"/>
    <p:sldId id="319" r:id="rId3"/>
    <p:sldId id="320" r:id="rId4"/>
    <p:sldId id="322" r:id="rId5"/>
    <p:sldId id="321" r:id="rId6"/>
    <p:sldId id="323" r:id="rId7"/>
    <p:sldId id="324" r:id="rId8"/>
    <p:sldId id="325" r:id="rId9"/>
    <p:sldId id="326" r:id="rId10"/>
    <p:sldId id="327" r:id="rId11"/>
    <p:sldId id="328" r:id="rId12"/>
    <p:sldId id="31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5" autoAdjust="0"/>
    <p:restoredTop sz="93846" autoAdjust="0"/>
  </p:normalViewPr>
  <p:slideViewPr>
    <p:cSldViewPr>
      <p:cViewPr varScale="1">
        <p:scale>
          <a:sx n="43" d="100"/>
          <a:sy n="4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35DC1-C280-4A64-8467-817DA7491679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B25A-93BF-4F89-A131-53D873016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704856" cy="432048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Техника </a:t>
            </a:r>
          </a:p>
          <a:p>
            <a:pPr algn="ctr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военных </a:t>
            </a:r>
          </a:p>
          <a:p>
            <a:pPr algn="ctr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лет</a:t>
            </a:r>
            <a:endParaRPr lang="ru-RU" sz="8000" b="1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endParaRPr lang="ru-RU" sz="6000" b="1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291264" cy="5184576"/>
          </a:xfrm>
        </p:spPr>
        <p:txBody>
          <a:bodyPr>
            <a:noAutofit/>
          </a:bodyPr>
          <a:lstStyle/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бронетанковых отраслях внимание особо уделялось повышению огневой мощи, маневренности и защищенности танков.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 вооружение артиллерии поступали орудия с увеличенной скорострельностью и дальностью стрельбы.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 вооружение авиации поступали самолеты, которые во многом превосходили прежние образцы по огневой мощи, дальности высоте и скорости полета,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защищенности.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александр\Desktop\презентация\page001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7344816" cy="42637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59632" y="692696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Военная техника стала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оружием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обеды.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Бронетанковая техника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ександр\Desktop\презентация\кв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8840"/>
            <a:ext cx="4038600" cy="32848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5805264"/>
            <a:ext cx="2448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Танк КВ-1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александр\Desktop\презентация\т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88840"/>
            <a:ext cx="4038600" cy="33123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80112" y="5805264"/>
            <a:ext cx="2448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Танк Т-34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Бронетанковая техника</a:t>
            </a:r>
            <a:endParaRPr lang="ru-RU" sz="6000" dirty="0"/>
          </a:p>
        </p:txBody>
      </p:sp>
      <p:pic>
        <p:nvPicPr>
          <p:cNvPr id="2050" name="Picture 2" descr="C:\Users\александр\Desktop\презентация\СУ-1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8840"/>
            <a:ext cx="4038600" cy="34375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5733256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Самоходная установка СУ-152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александр\Desktop\презентация\ис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8840"/>
            <a:ext cx="4038600" cy="34563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20072" y="5949280"/>
            <a:ext cx="3024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Танк ИС-2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Авиация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лександр\Desktop\презентация\и 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16832"/>
            <a:ext cx="4038600" cy="3565083"/>
          </a:xfrm>
          <a:prstGeom prst="rect">
            <a:avLst/>
          </a:prstGeom>
          <a:noFill/>
        </p:spPr>
      </p:pic>
      <p:pic>
        <p:nvPicPr>
          <p:cNvPr id="4099" name="Picture 3" descr="C:\Users\александр\Desktop\презентация\як 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16832"/>
            <a:ext cx="4038600" cy="360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5949280"/>
            <a:ext cx="3816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Истребитель И-16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5949280"/>
            <a:ext cx="3312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Истребитель Як-3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Артиллерия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лександр\Desktop\презентация\БМ 13 (Катюша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16832"/>
            <a:ext cx="4038600" cy="3445187"/>
          </a:xfrm>
          <a:prstGeom prst="rect">
            <a:avLst/>
          </a:prstGeom>
          <a:noFill/>
        </p:spPr>
      </p:pic>
      <p:pic>
        <p:nvPicPr>
          <p:cNvPr id="3075" name="Picture 3" descr="C:\Users\александр\Desktop\презентация\БМ-13-12 (Андрюша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8840"/>
            <a:ext cx="4038600" cy="36634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8" y="5877272"/>
            <a:ext cx="324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«Катюша»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5949280"/>
            <a:ext cx="324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«Андрюша»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Стрелковое оружие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лександр\Desktop\презентация\Снайперская винтовка Мосина образца 1891 г.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60847"/>
            <a:ext cx="4038600" cy="17281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3861048"/>
            <a:ext cx="3528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Винтовка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Мосина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александр\Desktop\презентация\Револьвер Наган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92895"/>
            <a:ext cx="4038600" cy="14401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76056" y="3789040"/>
            <a:ext cx="3528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Револьвер Наган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александр\Desktop\презентация\Пистолет Т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941168"/>
            <a:ext cx="3563888" cy="12241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76056" y="5373216"/>
            <a:ext cx="3456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Пистолет ТТ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Военно-морская техника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лександр\Desktop\презентация\Линкор Мара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16832"/>
            <a:ext cx="4038600" cy="2880319"/>
          </a:xfrm>
          <a:prstGeom prst="rect">
            <a:avLst/>
          </a:prstGeom>
          <a:noFill/>
        </p:spPr>
      </p:pic>
      <p:pic>
        <p:nvPicPr>
          <p:cNvPr id="6147" name="Picture 3" descr="C:\Users\александр\Desktop\презентация\Линкор Парижская коммуна 19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76873"/>
            <a:ext cx="4038600" cy="2411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60032" y="508518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Линкор «Парижская коммуна»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Мирная техника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96136" y="2564904"/>
            <a:ext cx="2890664" cy="19442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/>
              <a:t>Грузовик </a:t>
            </a:r>
          </a:p>
          <a:p>
            <a:pPr algn="ctr">
              <a:buNone/>
            </a:pPr>
            <a:r>
              <a:rPr lang="ru-RU" sz="4400" b="1" dirty="0" smtClean="0"/>
              <a:t>ГАЗ-АА</a:t>
            </a:r>
            <a:endParaRPr lang="ru-RU" sz="4400" b="1" dirty="0"/>
          </a:p>
        </p:txBody>
      </p:sp>
      <p:pic>
        <p:nvPicPr>
          <p:cNvPr id="7170" name="Picture 2" descr="C:\Users\александр\Desktop\презентация\ГАЗ АА (Грузовик полуторка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60848"/>
            <a:ext cx="4978896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андр\Desktop\презентация\Дорога жиз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1604</TotalTime>
  <Words>109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Бронетанковая техника</vt:lpstr>
      <vt:lpstr>Бронетанковая техника</vt:lpstr>
      <vt:lpstr>Авиация</vt:lpstr>
      <vt:lpstr>Артиллерия</vt:lpstr>
      <vt:lpstr>Стрелковое оружие</vt:lpstr>
      <vt:lpstr>Военно-морская техника</vt:lpstr>
      <vt:lpstr>Мирная техника</vt:lpstr>
      <vt:lpstr>Слайд 9</vt:lpstr>
      <vt:lpstr>Выводы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БОГЕ</dc:title>
  <dc:creator>Алла</dc:creator>
  <cp:lastModifiedBy>александр</cp:lastModifiedBy>
  <cp:revision>217</cp:revision>
  <dcterms:created xsi:type="dcterms:W3CDTF">2016-11-14T18:17:11Z</dcterms:created>
  <dcterms:modified xsi:type="dcterms:W3CDTF">2023-01-24T17:51:23Z</dcterms:modified>
</cp:coreProperties>
</file>